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6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5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73.png"/><Relationship Id="rId17" Type="http://schemas.openxmlformats.org/officeDocument/2006/relationships/image" Target="../media/image63.png"/><Relationship Id="rId2" Type="http://schemas.openxmlformats.org/officeDocument/2006/relationships/image" Target="../media/image60.png"/><Relationship Id="rId16" Type="http://schemas.openxmlformats.org/officeDocument/2006/relationships/image" Target="../media/image62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72.png"/><Relationship Id="rId5" Type="http://schemas.openxmlformats.org/officeDocument/2006/relationships/image" Target="../media/image34.png"/><Relationship Id="rId15" Type="http://schemas.openxmlformats.org/officeDocument/2006/relationships/image" Target="../media/image61.png"/><Relationship Id="rId10" Type="http://schemas.openxmlformats.org/officeDocument/2006/relationships/image" Target="../media/image35.png"/><Relationship Id="rId19" Type="http://schemas.openxmlformats.org/officeDocument/2006/relationships/image" Target="../media/image69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728" y="3650056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015489" y="3626481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456965" y="3626481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022417"/>
            <a:ext cx="63728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</a:t>
            </a:r>
            <a:r>
              <a:rPr lang="en-US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</a:t>
            </a:r>
            <a:r>
              <a:rPr lang="en-US" b="1" dirty="0">
                <a:latin typeface="Lucida grande" panose="020B0502040204020203"/>
              </a:rPr>
              <a:t>ternary phase diagrams</a:t>
            </a:r>
            <a:r>
              <a:rPr lang="en-US" dirty="0">
                <a:latin typeface="Lucida grande" panose="020B0502040204020203"/>
              </a:rPr>
              <a:t> and thorough screening of </a:t>
            </a:r>
            <a:r>
              <a:rPr lang="en-US" b="1" dirty="0">
                <a:latin typeface="Lucida grande" panose="020B0502040204020203"/>
              </a:rPr>
              <a:t>“sequence blocks”</a:t>
            </a:r>
            <a:r>
              <a:rPr lang="en-US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918295" y="2236647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788639" y="1941047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868860" y="1946539"/>
              <a:ext cx="1177436" cy="6481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atin typeface="Lucida grande" panose="020B0502040204020203"/>
                </a:rPr>
                <a:t>Black:    </a:t>
              </a:r>
              <a:r>
                <a:rPr lang="en-US" sz="1000" dirty="0">
                  <a:latin typeface="Lucida grande" panose="020B0502040204020203"/>
                </a:rPr>
                <a:t>   Overall</a:t>
              </a:r>
              <a:endParaRPr lang="en-US" sz="1000" b="1" dirty="0">
                <a:latin typeface="Lucida grande" panose="020B0502040204020203"/>
              </a:endParaRP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Red</a:t>
              </a:r>
              <a:r>
                <a:rPr lang="en-US" sz="10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Purple:</a:t>
              </a:r>
              <a:r>
                <a:rPr lang="en-US" sz="10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Blue</a:t>
              </a:r>
              <a:r>
                <a:rPr lang="en-US" sz="10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B415C-58A6-407D-3A3F-0577200FBBEC}"/>
              </a:ext>
            </a:extLst>
          </p:cNvPr>
          <p:cNvSpPr txBox="1"/>
          <p:nvPr/>
        </p:nvSpPr>
        <p:spPr>
          <a:xfrm>
            <a:off x="591671" y="1246094"/>
            <a:ext cx="831028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Incident illumination over a finite, rectangular domain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Weak scattering regime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E65E9-C8E2-7396-70C7-120C3F33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09" y="992407"/>
            <a:ext cx="3290885" cy="73218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EEC89DE-7AF3-7E68-CC6D-B26F956CF69C}"/>
              </a:ext>
            </a:extLst>
          </p:cNvPr>
          <p:cNvGrpSpPr/>
          <p:nvPr/>
        </p:nvGrpSpPr>
        <p:grpSpPr>
          <a:xfrm>
            <a:off x="591671" y="2116215"/>
            <a:ext cx="4903696" cy="1517549"/>
            <a:chOff x="591671" y="2116215"/>
            <a:chExt cx="4903696" cy="15175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4A0926-C600-0A05-2BE1-77D9D878D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94"/>
            <a:stretch/>
          </p:blipFill>
          <p:spPr>
            <a:xfrm>
              <a:off x="1381162" y="2534458"/>
              <a:ext cx="2751567" cy="10993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06070-F441-94BA-D757-461359EE93D3}"/>
                </a:ext>
              </a:extLst>
            </p:cNvPr>
            <p:cNvSpPr txBox="1"/>
            <p:nvPr/>
          </p:nvSpPr>
          <p:spPr>
            <a:xfrm>
              <a:off x="591671" y="2116215"/>
              <a:ext cx="4903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Lucida grande" panose="020B0502040204020203"/>
                </a:rPr>
                <a:t>Elastic differential cross section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31E1AE-8BAA-D74C-A66B-EF2BFD816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17"/>
          <a:stretch/>
        </p:blipFill>
        <p:spPr>
          <a:xfrm>
            <a:off x="4147329" y="2565288"/>
            <a:ext cx="3383023" cy="119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864098-08C0-9414-F5E7-60F5E0211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193" y="4202215"/>
            <a:ext cx="3824174" cy="9793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306C229-A036-A342-860D-9A6F021EA374}"/>
              </a:ext>
            </a:extLst>
          </p:cNvPr>
          <p:cNvGrpSpPr/>
          <p:nvPr/>
        </p:nvGrpSpPr>
        <p:grpSpPr>
          <a:xfrm>
            <a:off x="3074894" y="3554014"/>
            <a:ext cx="5047129" cy="717177"/>
            <a:chOff x="3074894" y="3554014"/>
            <a:chExt cx="5047129" cy="71717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9009AD2-2575-A152-C087-D6CD8180354E}"/>
                </a:ext>
              </a:extLst>
            </p:cNvPr>
            <p:cNvCxnSpPr/>
            <p:nvPr/>
          </p:nvCxnSpPr>
          <p:spPr>
            <a:xfrm>
              <a:off x="3074894" y="3554014"/>
              <a:ext cx="0" cy="717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0CEAB0-55D3-B8F2-4BF2-62B7C07911FE}"/>
                </a:ext>
              </a:extLst>
            </p:cNvPr>
            <p:cNvSpPr txBox="1"/>
            <p:nvPr/>
          </p:nvSpPr>
          <p:spPr>
            <a:xfrm>
              <a:off x="3218327" y="3764101"/>
              <a:ext cx="4903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Planar layers (specular scattering only): </a:t>
              </a:r>
              <a:r>
                <a:rPr lang="en-US" sz="1400" dirty="0" err="1">
                  <a:latin typeface="Lucida grande" panose="020B0502040204020203"/>
                </a:rPr>
                <a:t>Qx</a:t>
              </a:r>
              <a:r>
                <a:rPr lang="en-US" sz="1400" dirty="0">
                  <a:latin typeface="Lucida grande" panose="020B0502040204020203"/>
                </a:rPr>
                <a:t> = </a:t>
              </a:r>
              <a:r>
                <a:rPr lang="en-US" sz="1400" dirty="0" err="1">
                  <a:latin typeface="Lucida grande" panose="020B0502040204020203"/>
                </a:rPr>
                <a:t>Qy</a:t>
              </a:r>
              <a:r>
                <a:rPr lang="en-US" sz="1400" dirty="0">
                  <a:latin typeface="Lucida grande" panose="020B0502040204020203"/>
                </a:rPr>
                <a:t> =0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B27F09B-E0B3-2BA2-7B87-F29DC5B0D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209" y="4999674"/>
            <a:ext cx="3153215" cy="628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634ECB-254C-861A-3DA6-2D17C2AF1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18" y="5658210"/>
            <a:ext cx="2866049" cy="6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6870</TotalTime>
  <Words>2396</Words>
  <Application>Microsoft Office PowerPoint</Application>
  <PresentationFormat>Widescreen</PresentationFormat>
  <Paragraphs>537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256</cp:revision>
  <dcterms:created xsi:type="dcterms:W3CDTF">2022-03-28T18:43:16Z</dcterms:created>
  <dcterms:modified xsi:type="dcterms:W3CDTF">2022-09-10T01:32:36Z</dcterms:modified>
</cp:coreProperties>
</file>